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02D08-864B-426E-B860-8443D13FDF55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67FA2-9B1C-4510-A90F-0F73B701488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1C41EF-9E46-4A32-894B-30F6DDB92259}" type="datetimeFigureOut">
              <a:rPr lang="en-AU" smtClean="0"/>
              <a:pPr/>
              <a:t>26/04/2011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998073-1CC7-4134-9C57-A6D34FE5A2E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nHtwgZEHz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rsdenhighpdhpe.wikispaces.com/file/view/edmodo+screenshots.docx" TargetMode="External"/><Relationship Id="rId2" Type="http://schemas.openxmlformats.org/officeDocument/2006/relationships/hyperlink" Target="http://marsdenhighpdhpe.wikispaces.com/file/view/wikispaces+screenshots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arsdenhighpdhpe.wikispaces.com/file/view/EDMODO_how_to_sign_up_Teacher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00042"/>
            <a:ext cx="5105400" cy="2868168"/>
          </a:xfrm>
        </p:spPr>
        <p:txBody>
          <a:bodyPr/>
          <a:lstStyle/>
          <a:p>
            <a:r>
              <a:rPr lang="en-AU" sz="3600" dirty="0" smtClean="0"/>
              <a:t>The application of </a:t>
            </a:r>
            <a:r>
              <a:rPr lang="en-AU" sz="3600" dirty="0" err="1" smtClean="0"/>
              <a:t>Edmodo</a:t>
            </a:r>
            <a:r>
              <a:rPr lang="en-AU" sz="3600" dirty="0" smtClean="0"/>
              <a:t>, </a:t>
            </a:r>
            <a:r>
              <a:rPr lang="en-AU" sz="3600" dirty="0" err="1" smtClean="0"/>
              <a:t>wikispaces</a:t>
            </a:r>
            <a:r>
              <a:rPr lang="en-AU" sz="3600" dirty="0" smtClean="0"/>
              <a:t> &amp; other web 2.o tools explained</a:t>
            </a:r>
            <a:endParaRPr lang="en-AU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Staff Development Day, Term 2, 2011</a:t>
            </a:r>
          </a:p>
        </p:txBody>
      </p:sp>
      <p:pic>
        <p:nvPicPr>
          <p:cNvPr id="1026" name="Picture 2" descr="Logo15mm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1800200" cy="2016224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36512" y="6485274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Andrew 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err="1" smtClean="0"/>
              <a:t>Edmodo</a:t>
            </a:r>
            <a:r>
              <a:rPr lang="en-AU" dirty="0" smtClean="0"/>
              <a:t> and </a:t>
            </a:r>
            <a:r>
              <a:rPr lang="en-AU" dirty="0" err="1" smtClean="0"/>
              <a:t>wikispaces</a:t>
            </a:r>
            <a:r>
              <a:rPr lang="en-AU" dirty="0" smtClean="0"/>
              <a:t> as a social network?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Think of </a:t>
            </a:r>
            <a:r>
              <a:rPr lang="en-AU" dirty="0" err="1" smtClean="0"/>
              <a:t>Facebook</a:t>
            </a:r>
            <a:r>
              <a:rPr lang="en-AU" dirty="0" smtClean="0"/>
              <a:t> and MySpace and their ability to connect people using the internet. Why can’t we do the same in the classroom?</a:t>
            </a:r>
          </a:p>
          <a:p>
            <a:r>
              <a:rPr lang="en-AU" dirty="0" err="1" smtClean="0"/>
              <a:t>Edmodo</a:t>
            </a:r>
            <a:r>
              <a:rPr lang="en-AU" dirty="0" smtClean="0"/>
              <a:t> and </a:t>
            </a:r>
            <a:r>
              <a:rPr lang="en-AU" dirty="0" err="1" smtClean="0"/>
              <a:t>Wikispaces</a:t>
            </a:r>
            <a:r>
              <a:rPr lang="en-AU" dirty="0" smtClean="0"/>
              <a:t> connect people however, they connect students, teachers, resources and quality learning </a:t>
            </a:r>
            <a:r>
              <a:rPr lang="en-AU" dirty="0" smtClean="0"/>
              <a:t>activities (Web 2.0) </a:t>
            </a:r>
            <a:r>
              <a:rPr lang="en-AU" dirty="0" smtClean="0"/>
              <a:t>in an online educational environment. Furthermore they assist in collaborative </a:t>
            </a:r>
            <a:r>
              <a:rPr lang="en-AU" dirty="0" smtClean="0"/>
              <a:t>learning and even management.</a:t>
            </a:r>
            <a:endParaRPr lang="en-AU" dirty="0" smtClean="0"/>
          </a:p>
          <a:p>
            <a:r>
              <a:rPr lang="en-AU" dirty="0" smtClean="0">
                <a:hlinkClick r:id="rId2"/>
              </a:rPr>
              <a:t>Why use </a:t>
            </a:r>
            <a:r>
              <a:rPr lang="en-AU" dirty="0" err="1" smtClean="0">
                <a:hlinkClick r:id="rId2"/>
              </a:rPr>
              <a:t>Edmodo</a:t>
            </a:r>
            <a:r>
              <a:rPr lang="en-AU" dirty="0" smtClean="0">
                <a:hlinkClick r:id="rId2"/>
              </a:rPr>
              <a:t>?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Edmodo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wikispaces</a:t>
            </a:r>
            <a:r>
              <a:rPr lang="en-US" dirty="0" smtClean="0"/>
              <a:t>? What are the differences?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033766"/>
          </a:xfrm>
        </p:spPr>
        <p:txBody>
          <a:bodyPr/>
          <a:lstStyle/>
          <a:p>
            <a:r>
              <a:rPr lang="en-US" dirty="0" smtClean="0"/>
              <a:t>Think of </a:t>
            </a:r>
            <a:r>
              <a:rPr lang="en-US" dirty="0" err="1" smtClean="0"/>
              <a:t>Edmodo</a:t>
            </a:r>
            <a:r>
              <a:rPr lang="en-US" dirty="0" smtClean="0"/>
              <a:t> as an online classroom and a </a:t>
            </a:r>
            <a:r>
              <a:rPr lang="en-US" dirty="0" err="1" smtClean="0"/>
              <a:t>Wikispace</a:t>
            </a:r>
            <a:r>
              <a:rPr lang="en-US" dirty="0" smtClean="0"/>
              <a:t> as a file storage facility.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71934" y="2643182"/>
            <a:ext cx="3571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hlinkClick r:id="rId2"/>
              </a:rPr>
              <a:t>Wikispaces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Individual or class membership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Organisation</a:t>
            </a:r>
            <a:r>
              <a:rPr lang="en-US" dirty="0" smtClean="0"/>
              <a:t> of class/teacher/ faculty files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Class </a:t>
            </a:r>
            <a:r>
              <a:rPr lang="en-US" dirty="0" err="1" smtClean="0"/>
              <a:t>organisation</a:t>
            </a:r>
            <a:r>
              <a:rPr lang="en-US" dirty="0" smtClean="0"/>
              <a:t> of students work </a:t>
            </a:r>
            <a:r>
              <a:rPr lang="en-US" dirty="0" err="1" smtClean="0"/>
              <a:t>eg</a:t>
            </a:r>
            <a:r>
              <a:rPr lang="en-US" dirty="0" smtClean="0"/>
              <a:t>: links to completed online activities, Scope and </a:t>
            </a:r>
            <a:r>
              <a:rPr lang="en-US" dirty="0" err="1" smtClean="0"/>
              <a:t>Seq</a:t>
            </a:r>
            <a:r>
              <a:rPr lang="en-US" dirty="0" smtClean="0"/>
              <a:t>, assessment schedules etc.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24/7 access to your notes and resources.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Class collaboration.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Entire site can be archived into .PDF files or data files for B/Up.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643182"/>
            <a:ext cx="35719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hlinkClick r:id="rId3"/>
              </a:rPr>
              <a:t>Edmodo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Individual membership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Posting of class resources, including </a:t>
            </a:r>
            <a:r>
              <a:rPr lang="en-US" dirty="0" err="1" smtClean="0"/>
              <a:t>weblinks</a:t>
            </a:r>
            <a:r>
              <a:rPr lang="en-US" dirty="0" smtClean="0"/>
              <a:t> and Web2.0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Issuing of class activities, HW and assessment tasks with the ability to mark each students work and provide feedback.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24/7 access to your notes and resources.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 networking and Student/Teacher networking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Class groups can be archived.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I use web2.0 tools and </a:t>
            </a:r>
            <a:r>
              <a:rPr lang="en-US" dirty="0" err="1" smtClean="0"/>
              <a:t>edmodo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Think of a student workbook as </a:t>
            </a:r>
            <a:r>
              <a:rPr lang="en-US" dirty="0" err="1" smtClean="0"/>
              <a:t>Edmodo</a:t>
            </a:r>
            <a:r>
              <a:rPr lang="en-US" dirty="0" smtClean="0"/>
              <a:t> or a </a:t>
            </a:r>
            <a:r>
              <a:rPr lang="en-US" dirty="0" err="1" smtClean="0"/>
              <a:t>Wikispace</a:t>
            </a:r>
            <a:r>
              <a:rPr lang="en-US" dirty="0" smtClean="0"/>
              <a:t> </a:t>
            </a:r>
            <a:r>
              <a:rPr lang="en-US" dirty="0" smtClean="0"/>
              <a:t>and a worksheet you have given your class as a Web 2.0 tool. Once completed it needs to be filed. But where? This </a:t>
            </a:r>
            <a:r>
              <a:rPr lang="en-US" dirty="0" smtClean="0"/>
              <a:t>depends on how it was issued and how the teacher wishes to have it submitted (filed).</a:t>
            </a:r>
            <a:endParaRPr lang="en-US" dirty="0" smtClean="0"/>
          </a:p>
          <a:p>
            <a:r>
              <a:rPr lang="en-US" dirty="0" smtClean="0"/>
              <a:t>Remember Web 2.0 tools are external to </a:t>
            </a:r>
            <a:r>
              <a:rPr lang="en-US" dirty="0" err="1" smtClean="0"/>
              <a:t>Edmodo</a:t>
            </a:r>
            <a:r>
              <a:rPr lang="en-US" dirty="0" smtClean="0"/>
              <a:t> and need to be linked to </a:t>
            </a:r>
            <a:r>
              <a:rPr lang="en-US" dirty="0" err="1" smtClean="0"/>
              <a:t>Edmodo</a:t>
            </a:r>
            <a:r>
              <a:rPr lang="en-US" dirty="0" smtClean="0"/>
              <a:t> via an assignment or note. Alternatively they can be provided to students on the whiteboard. </a:t>
            </a:r>
          </a:p>
          <a:p>
            <a:r>
              <a:rPr lang="en-US" dirty="0" smtClean="0"/>
              <a:t>Note: Some Web 2.0 activities cannot be saved as a file such as .</a:t>
            </a:r>
            <a:r>
              <a:rPr lang="en-US" dirty="0" err="1" smtClean="0"/>
              <a:t>docx</a:t>
            </a:r>
            <a:r>
              <a:rPr lang="en-US" dirty="0" smtClean="0"/>
              <a:t> or .</a:t>
            </a:r>
            <a:r>
              <a:rPr lang="en-US" dirty="0" err="1" smtClean="0"/>
              <a:t>pptx</a:t>
            </a:r>
            <a:r>
              <a:rPr lang="en-US" dirty="0" smtClean="0"/>
              <a:t> etc and only the </a:t>
            </a:r>
            <a:r>
              <a:rPr lang="en-US" dirty="0" err="1" smtClean="0"/>
              <a:t>url</a:t>
            </a:r>
            <a:r>
              <a:rPr lang="en-US" dirty="0" smtClean="0"/>
              <a:t> (or web address of the completed activity) in the address bar can be supplied to the teacher.</a:t>
            </a:r>
          </a:p>
          <a:p>
            <a:r>
              <a:rPr lang="en-US" dirty="0" smtClean="0"/>
              <a:t>Handy Hint: Many Web 2.0 tools require an account. Therefore it is recommended that students keep a record of usernames and passwords in a safe location. Alternatively, in some instances it may be worth using a generic class account setup by the teacher (some limitations will apply).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need help after today, located on the H drive in the folder titled </a:t>
            </a:r>
            <a:r>
              <a:rPr lang="en-US" dirty="0" err="1" smtClean="0"/>
              <a:t>Edmodo</a:t>
            </a:r>
            <a:r>
              <a:rPr lang="en-US" dirty="0" smtClean="0"/>
              <a:t> you will find the following </a:t>
            </a:r>
            <a:r>
              <a:rPr lang="en-US" dirty="0" smtClean="0">
                <a:hlinkClick r:id="rId2"/>
              </a:rPr>
              <a:t>document</a:t>
            </a:r>
            <a:r>
              <a:rPr lang="en-US" dirty="0" smtClean="0"/>
              <a:t> which will take you through the sign up process.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00B050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749</TotalTime>
  <Words>459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The application of Edmodo, wikispaces &amp; other web 2.o tools explained</vt:lpstr>
      <vt:lpstr>Edmodo and wikispaces as a social network?</vt:lpstr>
      <vt:lpstr>Edmodo vs wikispaces? What are the differences?</vt:lpstr>
      <vt:lpstr>How do I use web2.0 tools and edmodo?</vt:lpstr>
      <vt:lpstr>Signing up</vt:lpstr>
    </vt:vector>
  </TitlesOfParts>
  <Company>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NAPLAN ANALYSIS</dc:title>
  <dc:creator>kinga</dc:creator>
  <cp:lastModifiedBy>Home</cp:lastModifiedBy>
  <cp:revision>60</cp:revision>
  <dcterms:created xsi:type="dcterms:W3CDTF">2010-11-23T05:55:05Z</dcterms:created>
  <dcterms:modified xsi:type="dcterms:W3CDTF">2011-04-26T11:18:48Z</dcterms:modified>
</cp:coreProperties>
</file>